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7" r:id="rId8"/>
    <p:sldId id="263" r:id="rId9"/>
    <p:sldId id="266" r:id="rId10"/>
    <p:sldId id="264" r:id="rId11"/>
    <p:sldId id="268" r:id="rId12"/>
    <p:sldId id="265" r:id="rId13"/>
    <p:sldId id="269" r:id="rId14"/>
    <p:sldId id="270" r:id="rId15"/>
    <p:sldId id="271" r:id="rId16"/>
    <p:sldId id="262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930"/>
    <a:srgbClr val="F1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13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04144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298503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88068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7719453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93336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855956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06501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4364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897997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400832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92074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19EC-7E01-48EA-8FA2-90DE60BD62A5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067-6057-4DF9-B17B-CDCCA20FC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5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unicado Observatorio Social de Sociología Udenar | Udenar Periód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6500" b="21130"/>
          <a:stretch/>
        </p:blipFill>
        <p:spPr bwMode="auto">
          <a:xfrm>
            <a:off x="0" y="0"/>
            <a:ext cx="9144000" cy="71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8324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17" y="0"/>
            <a:ext cx="492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7641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27" y="0"/>
            <a:ext cx="5454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5277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07" y="0"/>
            <a:ext cx="434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6886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79" y="0"/>
            <a:ext cx="510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0580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2" y="0"/>
            <a:ext cx="510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5810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0" y="0"/>
            <a:ext cx="5448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2285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75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0243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49" y="0"/>
            <a:ext cx="435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8018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07" y="0"/>
            <a:ext cx="571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20159"/>
      </p:ext>
    </p:extLst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35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6260" y="-1"/>
            <a:ext cx="9003402" cy="6962297"/>
            <a:chOff x="789954" y="489502"/>
            <a:chExt cx="6848475" cy="52959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54" y="489502"/>
              <a:ext cx="6848475" cy="5295900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816458" y="556590"/>
              <a:ext cx="720793" cy="781879"/>
            </a:xfrm>
            <a:prstGeom prst="ellipse">
              <a:avLst/>
            </a:prstGeom>
            <a:solidFill>
              <a:srgbClr val="F1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Elipse 6"/>
            <p:cNvSpPr/>
            <p:nvPr/>
          </p:nvSpPr>
          <p:spPr>
            <a:xfrm>
              <a:off x="1285461" y="556590"/>
              <a:ext cx="424069" cy="450575"/>
            </a:xfrm>
            <a:prstGeom prst="ellipse">
              <a:avLst/>
            </a:prstGeom>
            <a:solidFill>
              <a:srgbClr val="F4C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97281346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676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566737"/>
            <a:ext cx="8228615" cy="5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930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884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30" y="0"/>
            <a:ext cx="465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795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03" y="0"/>
            <a:ext cx="452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691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8669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59" y="0"/>
            <a:ext cx="4993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5168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3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2768"/>
      </p:ext>
    </p:extLst>
  </p:cSld>
  <p:clrMapOvr>
    <a:masterClrMapping/>
  </p:clrMapOvr>
  <p:transition spd="slow" advTm="3000">
    <p:wipe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Maestría en Intervención Social</dc:creator>
  <cp:lastModifiedBy>Maestría en Intervención Social</cp:lastModifiedBy>
  <cp:revision>6</cp:revision>
  <dcterms:created xsi:type="dcterms:W3CDTF">2022-08-31T14:46:47Z</dcterms:created>
  <dcterms:modified xsi:type="dcterms:W3CDTF">2022-08-31T20:19:37Z</dcterms:modified>
</cp:coreProperties>
</file>